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86" r:id="rId11"/>
    <p:sldId id="287" r:id="rId12"/>
    <p:sldId id="288" r:id="rId13"/>
    <p:sldId id="289" r:id="rId14"/>
    <p:sldId id="270" r:id="rId15"/>
    <p:sldId id="271" r:id="rId16"/>
    <p:sldId id="272" r:id="rId17"/>
    <p:sldId id="273" r:id="rId18"/>
    <p:sldId id="290" r:id="rId19"/>
    <p:sldId id="291" r:id="rId20"/>
    <p:sldId id="292" r:id="rId21"/>
    <p:sldId id="293" r:id="rId22"/>
    <p:sldId id="276" r:id="rId23"/>
    <p:sldId id="277" r:id="rId24"/>
    <p:sldId id="280" r:id="rId25"/>
    <p:sldId id="298" r:id="rId26"/>
    <p:sldId id="281" r:id="rId27"/>
    <p:sldId id="282" r:id="rId28"/>
    <p:sldId id="278" r:id="rId29"/>
    <p:sldId id="279" r:id="rId30"/>
    <p:sldId id="294" r:id="rId31"/>
    <p:sldId id="295" r:id="rId32"/>
    <p:sldId id="296" r:id="rId33"/>
    <p:sldId id="297" r:id="rId34"/>
    <p:sldId id="274" r:id="rId35"/>
    <p:sldId id="275" r:id="rId36"/>
    <p:sldId id="283" r:id="rId37"/>
    <p:sldId id="284" r:id="rId38"/>
    <p:sldId id="285" r:id="rId39"/>
    <p:sldId id="301" r:id="rId40"/>
    <p:sldId id="300" r:id="rId41"/>
  </p:sldIdLst>
  <p:sldSz cx="6858000" cy="9906000" type="A4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878" autoAdjust="0"/>
  </p:normalViewPr>
  <p:slideViewPr>
    <p:cSldViewPr snapToGrid="0">
      <p:cViewPr varScale="1">
        <p:scale>
          <a:sx n="85" d="100"/>
          <a:sy n="85" d="100"/>
        </p:scale>
        <p:origin x="-3084" y="-8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0" y="5297214"/>
            <a:ext cx="5829300" cy="2186152"/>
          </a:xfrm>
        </p:spPr>
        <p:txBody>
          <a:bodyPr anchor="t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el Vorder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6858000" cy="8640000"/>
          </a:xfrm>
        </p:spPr>
        <p:txBody>
          <a:bodyPr anchor="t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834" y="8757592"/>
            <a:ext cx="900000" cy="29448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" y="8757592"/>
            <a:ext cx="6858000" cy="1148408"/>
          </a:xfrm>
        </p:spPr>
        <p:txBody>
          <a:bodyPr anchor="t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1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6858000" cy="9906000"/>
          </a:xfrm>
        </p:spPr>
        <p:txBody>
          <a:bodyPr anchor="t"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6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93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006E19-790D-4316-A5A6-031F28D189DE}" type="datetimeFigureOut">
              <a:rPr lang="de-CH" smtClean="0"/>
              <a:pPr/>
              <a:t>24.06.2016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C0CA57-170A-44E2-A355-1DB4BA3B140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09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67" r:id="rId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50" y="5297213"/>
            <a:ext cx="5829300" cy="3601459"/>
          </a:xfrm>
        </p:spPr>
      </p:sp>
      <p:pic>
        <p:nvPicPr>
          <p:cNvPr id="4" name="Grafik 3" descr="Swissmechanic_farbig_gros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3" y="1014504"/>
            <a:ext cx="5758815" cy="94107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-237826" y="2746931"/>
            <a:ext cx="7690485" cy="2159635"/>
          </a:xfrm>
          <a:prstGeom prst="rect">
            <a:avLst/>
          </a:prstGeom>
          <a:solidFill>
            <a:srgbClr val="F3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392729" y="3089831"/>
            <a:ext cx="596392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Arbeitssicherheit</a:t>
            </a:r>
            <a:r>
              <a:rPr lang="en-US" sz="28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 und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Gesundheitsschutz</a:t>
            </a:r>
            <a:endParaRPr lang="de-CH" sz="1100" dirty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800" b="1" dirty="0" err="1" smtClean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Individuelle</a:t>
            </a:r>
            <a:r>
              <a:rPr lang="en-US" sz="2800" b="1" dirty="0" smtClean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lebenswichtige</a:t>
            </a:r>
            <a:r>
              <a:rPr lang="en-US" sz="2800" b="1" dirty="0" smtClean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Regeln</a:t>
            </a:r>
            <a:endParaRPr lang="de-CH" sz="1100" dirty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/>
            </a:r>
            <a:br>
              <a:rPr lang="en-US" sz="20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</a:br>
            <a:r>
              <a:rPr lang="en-US" sz="20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Exemplar </a:t>
            </a:r>
            <a:r>
              <a:rPr lang="en-US" sz="2000" b="1" dirty="0" err="1" smtClean="0">
                <a:solidFill>
                  <a:srgbClr val="FFFFFF"/>
                </a:solidFill>
                <a:effectLst/>
                <a:latin typeface="Arial Narrow"/>
                <a:ea typeface="Calibri"/>
                <a:cs typeface="Times New Roman"/>
              </a:rPr>
              <a:t>Mitarbeitende</a:t>
            </a:r>
            <a:endParaRPr lang="de-CH" sz="1100" dirty="0">
              <a:effectLst/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b="1" dirty="0">
                <a:effectLst/>
                <a:latin typeface="Arial Narrow"/>
                <a:ea typeface="Calibri"/>
                <a:cs typeface="Arial"/>
              </a:rPr>
              <a:t> </a:t>
            </a:r>
            <a:endParaRPr lang="de-CH" sz="1100" dirty="0">
              <a:effectLst/>
              <a:latin typeface="Arial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470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5</a:t>
            </a:r>
            <a:br>
              <a:rPr lang="de-CH" dirty="0" smtClean="0"/>
            </a:br>
            <a:r>
              <a:rPr lang="de-CH" dirty="0" smtClean="0"/>
              <a:t>Wir bedienen Industriekrane vorschriftsgemäss und schlagen Lasten sicher an.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493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r="-555"/>
          <a:stretch/>
        </p:blipFill>
        <p:spPr/>
      </p:pic>
    </p:spTree>
    <p:extLst>
      <p:ext uri="{BB962C8B-B14F-4D97-AF65-F5344CB8AC3E}">
        <p14:creationId xmlns:p14="http://schemas.microsoft.com/office/powerpoint/2010/main" val="85439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6</a:t>
            </a:r>
            <a:br>
              <a:rPr lang="de-CH" dirty="0" smtClean="0"/>
            </a:br>
            <a:r>
              <a:rPr lang="de-CH" dirty="0" smtClean="0"/>
              <a:t>Wir schützen uns vor Schweissrauch.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710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r="-555"/>
          <a:stretch/>
        </p:blipFill>
        <p:spPr/>
      </p:pic>
    </p:spTree>
    <p:extLst>
      <p:ext uri="{BB962C8B-B14F-4D97-AF65-F5344CB8AC3E}">
        <p14:creationId xmlns:p14="http://schemas.microsoft.com/office/powerpoint/2010/main" val="208777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7</a:t>
            </a:r>
            <a:br>
              <a:rPr lang="de-CH" dirty="0" smtClean="0"/>
            </a:br>
            <a:r>
              <a:rPr lang="de-CH" dirty="0" smtClean="0"/>
              <a:t>Vor Beginn der Instandhaltung schalten wir die Anlage aus und sichern sie.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793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0" r="-1790"/>
          <a:stretch/>
        </p:blipFill>
        <p:spPr/>
      </p:pic>
    </p:spTree>
    <p:extLst>
      <p:ext uri="{BB962C8B-B14F-4D97-AF65-F5344CB8AC3E}">
        <p14:creationId xmlns:p14="http://schemas.microsoft.com/office/powerpoint/2010/main" val="3098957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Regel 8</a:t>
            </a:r>
            <a:br>
              <a:rPr lang="de-CH" dirty="0" smtClean="0"/>
            </a:br>
            <a:r>
              <a:rPr lang="de-CH" dirty="0" smtClean="0"/>
              <a:t>Wir benutzen sichere Verkehrswege.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7141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3" r="-2653"/>
          <a:stretch/>
        </p:blipFill>
        <p:spPr/>
      </p:pic>
    </p:spTree>
    <p:extLst>
      <p:ext uri="{BB962C8B-B14F-4D97-AF65-F5344CB8AC3E}">
        <p14:creationId xmlns:p14="http://schemas.microsoft.com/office/powerpoint/2010/main" val="184651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9</a:t>
            </a:r>
            <a:br>
              <a:rPr lang="de-CH" dirty="0" smtClean="0"/>
            </a:br>
            <a:r>
              <a:rPr lang="de-CH" dirty="0" smtClean="0"/>
              <a:t>Wir fahren nur mit Staplern, wenn wir dafür berechtigt sind.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964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r="-555"/>
          <a:stretch/>
        </p:blipFill>
        <p:spPr/>
      </p:pic>
    </p:spTree>
    <p:extLst>
      <p:ext uri="{BB962C8B-B14F-4D97-AF65-F5344CB8AC3E}">
        <p14:creationId xmlns:p14="http://schemas.microsoft.com/office/powerpoint/2010/main" val="341104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1</a:t>
            </a:r>
            <a:br>
              <a:rPr lang="de-CH" dirty="0" smtClean="0"/>
            </a:br>
            <a:r>
              <a:rPr lang="de-CH" dirty="0" smtClean="0"/>
              <a:t>Wir sichern uns gegen Absturz.</a:t>
            </a:r>
            <a:endParaRPr lang="de-CH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1848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10</a:t>
            </a:r>
            <a:br>
              <a:rPr lang="de-CH" dirty="0" smtClean="0"/>
            </a:br>
            <a:r>
              <a:rPr lang="de-CH" dirty="0" smtClean="0"/>
              <a:t>Wir lagern die Last sicher.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703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2" r="-342"/>
          <a:stretch/>
        </p:blipFill>
        <p:spPr/>
      </p:pic>
    </p:spTree>
    <p:extLst>
      <p:ext uri="{BB962C8B-B14F-4D97-AF65-F5344CB8AC3E}">
        <p14:creationId xmlns:p14="http://schemas.microsoft.com/office/powerpoint/2010/main" val="333551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Regel 11</a:t>
            </a:r>
            <a:br>
              <a:rPr lang="de-CH" dirty="0" smtClean="0"/>
            </a:br>
            <a:r>
              <a:rPr lang="de-CH" dirty="0" smtClean="0"/>
              <a:t>Wir gehen mit chemischen Produkten sicher um.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920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7" r="-1707"/>
          <a:stretch/>
        </p:blipFill>
        <p:spPr/>
      </p:pic>
    </p:spTree>
    <p:extLst>
      <p:ext uri="{BB962C8B-B14F-4D97-AF65-F5344CB8AC3E}">
        <p14:creationId xmlns:p14="http://schemas.microsoft.com/office/powerpoint/2010/main" val="31646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Regel 12</a:t>
            </a:r>
            <a:br>
              <a:rPr lang="de-CH" dirty="0" smtClean="0"/>
            </a:br>
            <a:r>
              <a:rPr lang="de-CH" dirty="0" smtClean="0"/>
              <a:t>Wir tragen die Persönliche Schutzausrüstung.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980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7" r="-1707"/>
          <a:stretch/>
        </p:blipFill>
        <p:spPr/>
      </p:pic>
    </p:spTree>
    <p:extLst>
      <p:ext uri="{BB962C8B-B14F-4D97-AF65-F5344CB8AC3E}">
        <p14:creationId xmlns:p14="http://schemas.microsoft.com/office/powerpoint/2010/main" val="169884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13</a:t>
            </a:r>
            <a:br>
              <a:rPr lang="de-CH" dirty="0" smtClean="0"/>
            </a:br>
            <a:r>
              <a:rPr lang="de-CH" dirty="0" smtClean="0"/>
              <a:t>Wir arbeiten nur mit Anseilschutz, wenn wir dafür ausgebildet sind.</a:t>
            </a:r>
            <a:endParaRPr lang="de-CH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466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3" r="-613"/>
          <a:stretch/>
        </p:blipFill>
        <p:spPr/>
      </p:pic>
    </p:spTree>
    <p:extLst>
      <p:ext uri="{BB962C8B-B14F-4D97-AF65-F5344CB8AC3E}">
        <p14:creationId xmlns:p14="http://schemas.microsoft.com/office/powerpoint/2010/main" val="1093846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Regel 14</a:t>
            </a:r>
            <a:br>
              <a:rPr lang="de-CH" dirty="0" smtClean="0"/>
            </a:br>
            <a:r>
              <a:rPr lang="de-CH" dirty="0" smtClean="0"/>
              <a:t>Wir vermeiden es, Asbeststaub freizusetzen und einzuatmen.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122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7" r="-1707"/>
          <a:stretch/>
        </p:blipFill>
        <p:spPr/>
      </p:pic>
    </p:spTree>
    <p:extLst>
      <p:ext uri="{BB962C8B-B14F-4D97-AF65-F5344CB8AC3E}">
        <p14:creationId xmlns:p14="http://schemas.microsoft.com/office/powerpoint/2010/main" val="94511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7" r="-1857"/>
          <a:stretch/>
        </p:blipFill>
        <p:spPr/>
      </p:pic>
    </p:spTree>
    <p:extLst>
      <p:ext uri="{BB962C8B-B14F-4D97-AF65-F5344CB8AC3E}">
        <p14:creationId xmlns:p14="http://schemas.microsoft.com/office/powerpoint/2010/main" val="3713080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15</a:t>
            </a:r>
            <a:br>
              <a:rPr lang="de-CH" dirty="0" smtClean="0"/>
            </a:br>
            <a:r>
              <a:rPr lang="de-CH" dirty="0" smtClean="0"/>
              <a:t>Wir halten uns an die Verkehrsregeln.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6277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5" r="-555"/>
          <a:stretch/>
        </p:blipFill>
        <p:spPr/>
      </p:pic>
    </p:spTree>
    <p:extLst>
      <p:ext uri="{BB962C8B-B14F-4D97-AF65-F5344CB8AC3E}">
        <p14:creationId xmlns:p14="http://schemas.microsoft.com/office/powerpoint/2010/main" val="3194832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16</a:t>
            </a:r>
            <a:br>
              <a:rPr lang="de-CH" dirty="0" smtClean="0"/>
            </a:br>
            <a:r>
              <a:rPr lang="de-CH" dirty="0" smtClean="0"/>
              <a:t>Wir sichern die Ladung immer gegen Herunterfallen, Umfallen und Verrutschen.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487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7" r="-457"/>
          <a:stretch/>
        </p:blipFill>
        <p:spPr/>
      </p:pic>
    </p:spTree>
    <p:extLst>
      <p:ext uri="{BB962C8B-B14F-4D97-AF65-F5344CB8AC3E}">
        <p14:creationId xmlns:p14="http://schemas.microsoft.com/office/powerpoint/2010/main" val="878258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Regel 17</a:t>
            </a:r>
            <a:br>
              <a:rPr lang="de-CH" dirty="0" smtClean="0"/>
            </a:br>
            <a:r>
              <a:rPr lang="de-CH" dirty="0" smtClean="0"/>
              <a:t>Wir führen Arbeiten an elektrischen Einrichtungen nur mit geschultem und berechtigtem Personal aus.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717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4" r="-1094"/>
          <a:stretch/>
        </p:blipFill>
        <p:spPr/>
      </p:pic>
    </p:spTree>
    <p:extLst>
      <p:ext uri="{BB962C8B-B14F-4D97-AF65-F5344CB8AC3E}">
        <p14:creationId xmlns:p14="http://schemas.microsoft.com/office/powerpoint/2010/main" val="3198673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18</a:t>
            </a:r>
            <a:br>
              <a:rPr lang="de-CH" dirty="0" smtClean="0"/>
            </a:br>
            <a:r>
              <a:rPr lang="de-CH" dirty="0" smtClean="0"/>
              <a:t>Wir halten uns konsequent an die 5 Sicherheitsregeln für Spannungsfreies Arbeiten.</a:t>
            </a:r>
            <a:endParaRPr lang="de-CH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722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 r="-26"/>
          <a:stretch/>
        </p:blipFill>
        <p:spPr/>
      </p:pic>
    </p:spTree>
    <p:extLst>
      <p:ext uri="{BB962C8B-B14F-4D97-AF65-F5344CB8AC3E}">
        <p14:creationId xmlns:p14="http://schemas.microsoft.com/office/powerpoint/2010/main" val="2683658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" r="-26"/>
          <a:stretch/>
        </p:blipFill>
        <p:spPr/>
      </p:pic>
    </p:spTree>
    <p:extLst>
      <p:ext uri="{BB962C8B-B14F-4D97-AF65-F5344CB8AC3E}">
        <p14:creationId xmlns:p14="http://schemas.microsoft.com/office/powerpoint/2010/main" val="2239724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06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2</a:t>
            </a:r>
            <a:br>
              <a:rPr lang="de-CH" dirty="0" smtClean="0"/>
            </a:br>
            <a:r>
              <a:rPr lang="de-CH" dirty="0" smtClean="0"/>
              <a:t>Wir wählen die geeignete Leiter und benützen diese richtig.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8933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55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8" r="-2818"/>
          <a:stretch/>
        </p:blipFill>
        <p:spPr/>
      </p:pic>
    </p:spTree>
    <p:extLst>
      <p:ext uri="{BB962C8B-B14F-4D97-AF65-F5344CB8AC3E}">
        <p14:creationId xmlns:p14="http://schemas.microsoft.com/office/powerpoint/2010/main" val="323309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3</a:t>
            </a:r>
            <a:br>
              <a:rPr lang="de-CH" dirty="0" smtClean="0"/>
            </a:br>
            <a:r>
              <a:rPr lang="de-CH" dirty="0" smtClean="0"/>
              <a:t>Wir sichern Gegenstände gegen Herunterfallen, Umfallen und Verrutschen.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713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0" r="-1790"/>
          <a:stretch/>
        </p:blipFill>
        <p:spPr/>
      </p:pic>
    </p:spTree>
    <p:extLst>
      <p:ext uri="{BB962C8B-B14F-4D97-AF65-F5344CB8AC3E}">
        <p14:creationId xmlns:p14="http://schemas.microsoft.com/office/powerpoint/2010/main" val="140916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Regel 4</a:t>
            </a:r>
            <a:br>
              <a:rPr lang="de-CH" dirty="0" smtClean="0"/>
            </a:br>
            <a:r>
              <a:rPr lang="de-CH" dirty="0" smtClean="0"/>
              <a:t>Wir arbeiten mit sicheren Maschinen und Anlagen und bedienen diese vorschriftsgemäss.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853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90" r="-1790"/>
          <a:stretch/>
        </p:blipFill>
        <p:spPr/>
      </p:pic>
    </p:spTree>
    <p:extLst>
      <p:ext uri="{BB962C8B-B14F-4D97-AF65-F5344CB8AC3E}">
        <p14:creationId xmlns:p14="http://schemas.microsoft.com/office/powerpoint/2010/main" val="281923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</Words>
  <Application>Microsoft Office PowerPoint</Application>
  <PresentationFormat>A4-Papier (210x297 mm)</PresentationFormat>
  <Paragraphs>22</Paragraphs>
  <Slides>40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Office Theme</vt:lpstr>
      <vt:lpstr>PowerPoint-Präsentation</vt:lpstr>
      <vt:lpstr>Regel 1 Wir sichern uns gegen Absturz.</vt:lpstr>
      <vt:lpstr>PowerPoint-Präsentation</vt:lpstr>
      <vt:lpstr>Regel 2 Wir wählen die geeignete Leiter und benützen diese richtig.</vt:lpstr>
      <vt:lpstr>PowerPoint-Präsentation</vt:lpstr>
      <vt:lpstr>Regel 3 Wir sichern Gegenstände gegen Herunterfallen, Umfallen und Verrutschen.</vt:lpstr>
      <vt:lpstr>PowerPoint-Präsentation</vt:lpstr>
      <vt:lpstr>Regel 4 Wir arbeiten mit sicheren Maschinen und Anlagen und bedienen diese vorschriftsgemäss.</vt:lpstr>
      <vt:lpstr>PowerPoint-Präsentation</vt:lpstr>
      <vt:lpstr>Regel 5 Wir bedienen Industriekrane vorschriftsgemäss und schlagen Lasten sicher an.</vt:lpstr>
      <vt:lpstr>PowerPoint-Präsentation</vt:lpstr>
      <vt:lpstr>Regel 6 Wir schützen uns vor Schweissrauch.</vt:lpstr>
      <vt:lpstr>PowerPoint-Präsentation</vt:lpstr>
      <vt:lpstr>Regel 7 Vor Beginn der Instandhaltung schalten wir die Anlage aus und sichern sie.</vt:lpstr>
      <vt:lpstr>PowerPoint-Präsentation</vt:lpstr>
      <vt:lpstr>Regel 8 Wir benutzen sichere Verkehrswege.</vt:lpstr>
      <vt:lpstr>PowerPoint-Präsentation</vt:lpstr>
      <vt:lpstr>Regel 9 Wir fahren nur mit Staplern, wenn wir dafür berechtigt sind.</vt:lpstr>
      <vt:lpstr>PowerPoint-Präsentation</vt:lpstr>
      <vt:lpstr>Regel 10 Wir lagern die Last sicher.</vt:lpstr>
      <vt:lpstr>PowerPoint-Präsentation</vt:lpstr>
      <vt:lpstr>Regel 11 Wir gehen mit chemischen Produkten sicher um.</vt:lpstr>
      <vt:lpstr>PowerPoint-Präsentation</vt:lpstr>
      <vt:lpstr>Regel 12 Wir tragen die Persönliche Schutzausrüstung.</vt:lpstr>
      <vt:lpstr>PowerPoint-Präsentation</vt:lpstr>
      <vt:lpstr>Regel 13 Wir arbeiten nur mit Anseilschutz, wenn wir dafür ausgebildet sind.</vt:lpstr>
      <vt:lpstr>PowerPoint-Präsentation</vt:lpstr>
      <vt:lpstr>Regel 14 Wir vermeiden es, Asbeststaub freizusetzen und einzuatmen.</vt:lpstr>
      <vt:lpstr>PowerPoint-Präsentation</vt:lpstr>
      <vt:lpstr>Regel 15 Wir halten uns an die Verkehrsregeln.</vt:lpstr>
      <vt:lpstr>PowerPoint-Präsentation</vt:lpstr>
      <vt:lpstr>Regel 16 Wir sichern die Ladung immer gegen Herunterfallen, Umfallen und Verrutschen.</vt:lpstr>
      <vt:lpstr>PowerPoint-Präsentation</vt:lpstr>
      <vt:lpstr>Regel 17 Wir führen Arbeiten an elektrischen Einrichtungen nur mit geschultem und berechtigtem Personal aus.</vt:lpstr>
      <vt:lpstr>PowerPoint-Präsentation</vt:lpstr>
      <vt:lpstr>Regel 18 Wir halten uns konsequent an die 5 Sicherheitsregeln für Spannungsfreies Arbeiten.</vt:lpstr>
      <vt:lpstr>PowerPoint-Präsentation</vt:lpstr>
      <vt:lpstr>PowerPoint-Präsentation</vt:lpstr>
      <vt:lpstr>PowerPoint-Präsentation</vt:lpstr>
      <vt:lpstr>PowerPoint-Präsentation</vt:lpstr>
    </vt:vector>
  </TitlesOfParts>
  <Company>SUVA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Lebenswichtige Regeln</dc:title>
  <dc:creator>zag</dc:creator>
  <cp:lastModifiedBy>Roland Frick</cp:lastModifiedBy>
  <cp:revision>29</cp:revision>
  <cp:lastPrinted>2016-06-24T11:04:03Z</cp:lastPrinted>
  <dcterms:created xsi:type="dcterms:W3CDTF">2015-12-21T12:36:12Z</dcterms:created>
  <dcterms:modified xsi:type="dcterms:W3CDTF">2016-06-24T11:05:13Z</dcterms:modified>
</cp:coreProperties>
</file>